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73" r:id="rId9"/>
    <p:sldId id="274" r:id="rId10"/>
    <p:sldId id="275" r:id="rId11"/>
    <p:sldId id="27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Variations in stage design of August: Osage County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presentation by Joseph Daly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Everyman Theater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803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Performed in </a:t>
            </a:r>
            <a:r>
              <a:rPr lang="en-US" dirty="0" smtClean="0"/>
              <a:t>February 2013</a:t>
            </a:r>
          </a:p>
          <a:p>
            <a:r>
              <a:rPr lang="en-US" dirty="0" smtClean="0"/>
              <a:t>Maryland</a:t>
            </a:r>
          </a:p>
          <a:p>
            <a:r>
              <a:rPr lang="en-US" dirty="0" smtClean="0"/>
              <a:t>Wrap around stage</a:t>
            </a:r>
          </a:p>
          <a:p>
            <a:r>
              <a:rPr lang="en-US" dirty="0" smtClean="0"/>
              <a:t>Three story house</a:t>
            </a:r>
          </a:p>
          <a:p>
            <a:r>
              <a:rPr lang="en-US" dirty="0" smtClean="0"/>
              <a:t>Open Stage layout</a:t>
            </a:r>
          </a:p>
          <a:p>
            <a:r>
              <a:rPr lang="en-US" dirty="0" smtClean="0"/>
              <a:t>Darker coloring</a:t>
            </a:r>
          </a:p>
          <a:p>
            <a:r>
              <a:rPr lang="en-US" dirty="0" smtClean="0"/>
              <a:t>Limited by stage size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cdn9.dcmetrotheaterarts.com/wp-content/uploads/2013/01/August_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7" y="2500556"/>
            <a:ext cx="5157226" cy="32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6026" y="5752472"/>
            <a:ext cx="414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design by </a:t>
            </a:r>
            <a:r>
              <a:rPr lang="en-US" dirty="0"/>
              <a:t>Daniel </a:t>
            </a:r>
            <a:r>
              <a:rPr lang="en-US" dirty="0" err="1"/>
              <a:t>Ettinger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9.dcmetrotheaterarts.com/wp-content/uploads/2013/01/August_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811369"/>
            <a:ext cx="10032642" cy="51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5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Alley Theater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71303" cy="3318936"/>
          </a:xfrm>
        </p:spPr>
        <p:txBody>
          <a:bodyPr/>
          <a:lstStyle/>
          <a:p>
            <a:r>
              <a:rPr lang="en-US" dirty="0"/>
              <a:t>Performed in </a:t>
            </a:r>
            <a:r>
              <a:rPr lang="en-US" dirty="0" smtClean="0"/>
              <a:t>March 2011</a:t>
            </a:r>
          </a:p>
          <a:p>
            <a:r>
              <a:rPr lang="en-US" dirty="0" smtClean="0"/>
              <a:t>Texas</a:t>
            </a:r>
          </a:p>
          <a:p>
            <a:r>
              <a:rPr lang="en-US" dirty="0" smtClean="0"/>
              <a:t>Very open stage design</a:t>
            </a:r>
          </a:p>
          <a:p>
            <a:r>
              <a:rPr lang="en-US" dirty="0" smtClean="0"/>
              <a:t>Light colors used</a:t>
            </a:r>
          </a:p>
          <a:p>
            <a:r>
              <a:rPr lang="en-US" dirty="0" smtClean="0"/>
              <a:t>Three story stage</a:t>
            </a:r>
          </a:p>
          <a:p>
            <a:r>
              <a:rPr lang="en-US" dirty="0" smtClean="0"/>
              <a:t>Wasn’t as limited by stage size</a:t>
            </a:r>
            <a:endParaRPr lang="en-US" dirty="0"/>
          </a:p>
        </p:txBody>
      </p:sp>
      <p:pic>
        <p:nvPicPr>
          <p:cNvPr id="6146" name="Picture 2" descr="News_Nancy_Kevin Ridgon_Alley Theatre_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4" y="2546025"/>
            <a:ext cx="4765182" cy="33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7927" y="5875868"/>
            <a:ext cx="394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design by </a:t>
            </a:r>
            <a:r>
              <a:rPr lang="en-US" dirty="0"/>
              <a:t>Kevin </a:t>
            </a:r>
            <a:r>
              <a:rPr lang="en-US" dirty="0" err="1"/>
              <a:t>Rigdon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3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Nancy_Kevin Ridgon_Alley Theatre_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15" y="772733"/>
            <a:ext cx="8974849" cy="52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9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Warehouse Theater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216757" cy="3318936"/>
          </a:xfrm>
        </p:spPr>
        <p:txBody>
          <a:bodyPr/>
          <a:lstStyle/>
          <a:p>
            <a:r>
              <a:rPr lang="en-US" dirty="0"/>
              <a:t>Performed in </a:t>
            </a:r>
            <a:r>
              <a:rPr lang="en-US" dirty="0" smtClean="0"/>
              <a:t>March 2014</a:t>
            </a:r>
          </a:p>
          <a:p>
            <a:r>
              <a:rPr lang="en-US" dirty="0" smtClean="0"/>
              <a:t>South Carolina</a:t>
            </a:r>
          </a:p>
          <a:p>
            <a:r>
              <a:rPr lang="en-US" dirty="0" smtClean="0"/>
              <a:t>Closed stage design</a:t>
            </a:r>
          </a:p>
          <a:p>
            <a:r>
              <a:rPr lang="en-US" dirty="0" smtClean="0"/>
              <a:t>Two story stage design</a:t>
            </a:r>
          </a:p>
          <a:p>
            <a:r>
              <a:rPr lang="en-US" dirty="0" smtClean="0"/>
              <a:t>Darker colors and lighting</a:t>
            </a:r>
          </a:p>
          <a:p>
            <a:r>
              <a:rPr lang="en-US" dirty="0" smtClean="0"/>
              <a:t>Much smaller stage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66036"/>
            <a:ext cx="5000806" cy="3355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992" y="5875868"/>
            <a:ext cx="394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design by Shannon Robert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4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3" y="927279"/>
            <a:ext cx="8860665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Steppenwolf Theatre </a:t>
            </a:r>
            <a:r>
              <a:rPr lang="en-US" dirty="0" smtClean="0"/>
              <a:t>Company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984937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Performed in </a:t>
            </a:r>
            <a:r>
              <a:rPr lang="en-US" dirty="0" smtClean="0"/>
              <a:t>August 2007</a:t>
            </a:r>
          </a:p>
          <a:p>
            <a:r>
              <a:rPr lang="en-US" dirty="0" smtClean="0"/>
              <a:t>Chicago</a:t>
            </a:r>
          </a:p>
          <a:p>
            <a:r>
              <a:rPr lang="en-US" dirty="0" smtClean="0"/>
              <a:t>First true three story house</a:t>
            </a:r>
          </a:p>
          <a:p>
            <a:r>
              <a:rPr lang="en-US" dirty="0" smtClean="0"/>
              <a:t>Open stage design</a:t>
            </a:r>
          </a:p>
          <a:p>
            <a:r>
              <a:rPr lang="en-US" dirty="0" smtClean="0"/>
              <a:t>Not limited by stage space</a:t>
            </a:r>
          </a:p>
          <a:p>
            <a:r>
              <a:rPr lang="en-US" dirty="0" smtClean="0"/>
              <a:t>Lighter color</a:t>
            </a:r>
          </a:p>
          <a:p>
            <a:r>
              <a:rPr lang="en-US" dirty="0" smtClean="0"/>
              <a:t>One of the most accurate</a:t>
            </a:r>
            <a:endParaRPr lang="en-US" dirty="0"/>
          </a:p>
        </p:txBody>
      </p:sp>
      <p:pic>
        <p:nvPicPr>
          <p:cNvPr id="9218" name="Picture 2" descr="The Weston home in August: Osage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96" y="2453901"/>
            <a:ext cx="4978402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2923" y="5814575"/>
            <a:ext cx="397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design by </a:t>
            </a:r>
            <a:r>
              <a:rPr lang="en-US" dirty="0"/>
              <a:t>Ann G. </a:t>
            </a:r>
            <a:r>
              <a:rPr lang="en-US" dirty="0" err="1"/>
              <a:t>Wrightson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0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Weston home in August: Osage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921079"/>
            <a:ext cx="7509454" cy="51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4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Globe theater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49331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Still preforming</a:t>
            </a:r>
          </a:p>
          <a:p>
            <a:r>
              <a:rPr lang="en-US" dirty="0" smtClean="0"/>
              <a:t>California</a:t>
            </a:r>
          </a:p>
          <a:p>
            <a:r>
              <a:rPr lang="en-US" dirty="0" smtClean="0"/>
              <a:t>Largest stage design</a:t>
            </a:r>
          </a:p>
          <a:p>
            <a:r>
              <a:rPr lang="en-US" dirty="0" smtClean="0"/>
              <a:t>True three story house</a:t>
            </a:r>
          </a:p>
          <a:p>
            <a:r>
              <a:rPr lang="en-US" dirty="0" smtClean="0"/>
              <a:t>A lot of detail and clutter</a:t>
            </a:r>
          </a:p>
          <a:p>
            <a:r>
              <a:rPr lang="en-US" dirty="0" smtClean="0"/>
              <a:t>Darker coloring</a:t>
            </a:r>
          </a:p>
          <a:p>
            <a:r>
              <a:rPr lang="en-US" dirty="0" smtClean="0"/>
              <a:t>Industrial appearance</a:t>
            </a:r>
            <a:endParaRPr lang="en-US" dirty="0"/>
          </a:p>
        </p:txBody>
      </p:sp>
      <p:pic>
        <p:nvPicPr>
          <p:cNvPr id="11266" name="Picture 2" descr="A view of the towering house that makes up David Zinn's set for &quot;August: Osage County&quot; at the Old Globe. Zinn also designed the set for another currently running show, &quot;A Dram of Drummhicit&quot; at La Jolla Play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08" y="2556932"/>
            <a:ext cx="5905500" cy="31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7622" y="5778729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design by</a:t>
            </a:r>
            <a:r>
              <a:rPr lang="en-US" b="1" dirty="0"/>
              <a:t> </a:t>
            </a:r>
            <a:r>
              <a:rPr lang="en-US" dirty="0"/>
              <a:t>David </a:t>
            </a:r>
            <a:r>
              <a:rPr lang="en-US" dirty="0" err="1"/>
              <a:t>Zinn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1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iew of the towering house that makes up David Zinn's set for &quot;August: Osage County&quot; at the Old Globe. Zinn also designed the set for another currently running show, &quot;A Dram of Drummhicit&quot; at La Jolla Play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7" y="921314"/>
            <a:ext cx="9155836" cy="48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6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3920542" cy="3318936"/>
          </a:xfrm>
        </p:spPr>
        <p:txBody>
          <a:bodyPr/>
          <a:lstStyle/>
          <a:p>
            <a:r>
              <a:rPr lang="en-US" dirty="0" smtClean="0"/>
              <a:t>Challenges in production</a:t>
            </a:r>
          </a:p>
          <a:p>
            <a:r>
              <a:rPr lang="en-US" dirty="0" smtClean="0"/>
              <a:t>Variations of stage design</a:t>
            </a:r>
          </a:p>
          <a:p>
            <a:r>
              <a:rPr lang="en-US" dirty="0"/>
              <a:t>Compare/contrast stage </a:t>
            </a:r>
            <a:r>
              <a:rPr lang="en-US" dirty="0" smtClean="0"/>
              <a:t>design </a:t>
            </a:r>
            <a:r>
              <a:rPr lang="en-US" dirty="0"/>
              <a:t>to similar plays</a:t>
            </a:r>
          </a:p>
          <a:p>
            <a:endParaRPr lang="en-US" dirty="0"/>
          </a:p>
        </p:txBody>
      </p:sp>
      <p:pic>
        <p:nvPicPr>
          <p:cNvPr id="1026" name="Picture 2" descr="http://www.floridatheateronstage.com/wp-content/uploads/2011/03/RenderingFI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05" y="2556932"/>
            <a:ext cx="5899295" cy="29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6285" y="5506536"/>
            <a:ext cx="460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concept design by </a:t>
            </a:r>
            <a:r>
              <a:rPr lang="en-US" dirty="0"/>
              <a:t>Sean </a:t>
            </a:r>
            <a:r>
              <a:rPr lang="en-US" dirty="0" smtClean="0"/>
              <a:t>McClelland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s</a:t>
            </a:r>
            <a:r>
              <a:rPr lang="en-US" dirty="0" smtClean="0"/>
              <a:t>tage design compares to similar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869027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Marry Poppins</a:t>
            </a:r>
          </a:p>
          <a:p>
            <a:r>
              <a:rPr lang="en-US" dirty="0" smtClean="0"/>
              <a:t>Similar technique in stage design</a:t>
            </a:r>
          </a:p>
          <a:p>
            <a:r>
              <a:rPr lang="en-US" dirty="0" smtClean="0"/>
              <a:t>Doll house like stage design</a:t>
            </a:r>
          </a:p>
          <a:p>
            <a:r>
              <a:rPr lang="en-US" dirty="0" smtClean="0"/>
              <a:t>Set was on wheels</a:t>
            </a:r>
          </a:p>
          <a:p>
            <a:r>
              <a:rPr lang="en-US" dirty="0" smtClean="0"/>
              <a:t>Multiple events make this impossible for August: Osage County.</a:t>
            </a:r>
            <a:endParaRPr lang="en-US" dirty="0"/>
          </a:p>
        </p:txBody>
      </p:sp>
      <p:pic>
        <p:nvPicPr>
          <p:cNvPr id="18434" name="Picture 2" descr="http://magazine.uc.edu/content/dam/magazine/images/famous/Broadway/Mary%20Poppins/mary_poppins-b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4" y="2556932"/>
            <a:ext cx="5022761" cy="32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7622" y="5875868"/>
            <a:ext cx="363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 Broadway stage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3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19869" cy="3318936"/>
          </a:xfrm>
        </p:spPr>
        <p:txBody>
          <a:bodyPr/>
          <a:lstStyle/>
          <a:p>
            <a:r>
              <a:rPr lang="en-US" dirty="0" smtClean="0"/>
              <a:t>A non choppy set design</a:t>
            </a:r>
          </a:p>
          <a:p>
            <a:r>
              <a:rPr lang="en-US" dirty="0" smtClean="0"/>
              <a:t>Physical limitations of the theater</a:t>
            </a:r>
          </a:p>
          <a:p>
            <a:r>
              <a:rPr lang="en-US" dirty="0" smtClean="0"/>
              <a:t>Easily viewed by audience</a:t>
            </a:r>
          </a:p>
          <a:p>
            <a:endParaRPr lang="en-US" dirty="0"/>
          </a:p>
        </p:txBody>
      </p:sp>
      <p:pic>
        <p:nvPicPr>
          <p:cNvPr id="2050" name="Picture 2" descr="http://0.static.wix.com/media/9597f5_115efccbec62bd8fdc214cd0b61062e1.jpg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5" y="2439911"/>
            <a:ext cx="4588563" cy="32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741523"/>
            <a:ext cx="55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design for the </a:t>
            </a:r>
            <a:r>
              <a:rPr lang="en-US" dirty="0"/>
              <a:t>Arthur Miller </a:t>
            </a:r>
            <a:r>
              <a:rPr lang="en-US" dirty="0" smtClean="0"/>
              <a:t>Theater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Arthur Miller </a:t>
            </a:r>
            <a:r>
              <a:rPr lang="en-US" dirty="0" smtClean="0"/>
              <a:t>Theater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675844" cy="3318936"/>
          </a:xfrm>
        </p:spPr>
        <p:txBody>
          <a:bodyPr/>
          <a:lstStyle/>
          <a:p>
            <a:r>
              <a:rPr lang="en-US" dirty="0" smtClean="0"/>
              <a:t>Performed in April 2013</a:t>
            </a:r>
          </a:p>
          <a:p>
            <a:r>
              <a:rPr lang="en-US" dirty="0" smtClean="0"/>
              <a:t>Michigan</a:t>
            </a:r>
          </a:p>
          <a:p>
            <a:r>
              <a:rPr lang="en-US" dirty="0" smtClean="0"/>
              <a:t>Simplest stage design</a:t>
            </a:r>
          </a:p>
          <a:p>
            <a:r>
              <a:rPr lang="en-US" dirty="0" smtClean="0"/>
              <a:t>Open stage design</a:t>
            </a:r>
          </a:p>
          <a:p>
            <a:r>
              <a:rPr lang="en-US" dirty="0"/>
              <a:t>Close audience proximity</a:t>
            </a:r>
          </a:p>
          <a:p>
            <a:r>
              <a:rPr lang="en-US" dirty="0" smtClean="0"/>
              <a:t>Technically three stories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0.static.wix.com/media/9597f5_14cc2e45a73b16a79826272d92906b92.jpg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478160"/>
            <a:ext cx="4800598" cy="32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5875868"/>
            <a:ext cx="432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design by Eli </a:t>
            </a:r>
            <a:r>
              <a:rPr lang="en-US" dirty="0" err="1" smtClean="0"/>
              <a:t>Schlatter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7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0.static.wix.com/media/9597f5_14cc2e45a73b16a79826272d92906b92.jpg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8" y="753578"/>
            <a:ext cx="9002332" cy="53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0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Keegan Theatre’s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598571" cy="3318936"/>
          </a:xfrm>
        </p:spPr>
        <p:txBody>
          <a:bodyPr/>
          <a:lstStyle/>
          <a:p>
            <a:r>
              <a:rPr lang="en-US" dirty="0" smtClean="0"/>
              <a:t>Performed in September 2011</a:t>
            </a:r>
          </a:p>
          <a:p>
            <a:r>
              <a:rPr lang="en-US" dirty="0" smtClean="0"/>
              <a:t>Washington D.C</a:t>
            </a:r>
          </a:p>
          <a:p>
            <a:r>
              <a:rPr lang="en-US" dirty="0" smtClean="0"/>
              <a:t>Two story set design</a:t>
            </a:r>
          </a:p>
          <a:p>
            <a:r>
              <a:rPr lang="en-US" dirty="0" smtClean="0"/>
              <a:t>Limited stage space</a:t>
            </a:r>
          </a:p>
          <a:p>
            <a:r>
              <a:rPr lang="en-US" dirty="0" smtClean="0"/>
              <a:t>Enclosed </a:t>
            </a:r>
            <a:r>
              <a:rPr lang="en-US" dirty="0"/>
              <a:t>d</a:t>
            </a:r>
            <a:r>
              <a:rPr lang="en-US" dirty="0" smtClean="0"/>
              <a:t>oll house like stage design.</a:t>
            </a:r>
            <a:endParaRPr lang="en-US" dirty="0"/>
          </a:p>
        </p:txBody>
      </p:sp>
      <p:pic>
        <p:nvPicPr>
          <p:cNvPr id="4102" name="Picture 6" descr="http://www.dbmc.us/wp-content/uploads/AO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7" y="2556932"/>
            <a:ext cx="5679583" cy="3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9589" y="5808372"/>
            <a:ext cx="378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design  by DBMC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bmc.us/wp-content/uploads/AO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39" y="875764"/>
            <a:ext cx="8737496" cy="50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2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Denton Community Theater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41760" cy="3318936"/>
          </a:xfrm>
        </p:spPr>
        <p:txBody>
          <a:bodyPr/>
          <a:lstStyle/>
          <a:p>
            <a:r>
              <a:rPr lang="en-US" dirty="0" smtClean="0"/>
              <a:t>Performed in September 2013</a:t>
            </a:r>
          </a:p>
          <a:p>
            <a:r>
              <a:rPr lang="en-US" dirty="0" smtClean="0"/>
              <a:t>Texas</a:t>
            </a:r>
          </a:p>
          <a:p>
            <a:r>
              <a:rPr lang="en-US" dirty="0" smtClean="0"/>
              <a:t>Closed stage design</a:t>
            </a:r>
          </a:p>
          <a:p>
            <a:r>
              <a:rPr lang="en-US" dirty="0" smtClean="0"/>
              <a:t>Limited stage space</a:t>
            </a:r>
          </a:p>
          <a:p>
            <a:r>
              <a:rPr lang="en-US" dirty="0" smtClean="0"/>
              <a:t>Three story house</a:t>
            </a:r>
          </a:p>
          <a:p>
            <a:r>
              <a:rPr lang="en-US" dirty="0" smtClean="0"/>
              <a:t>More of an open stage concept</a:t>
            </a:r>
          </a:p>
          <a:p>
            <a:endParaRPr lang="en-US" dirty="0"/>
          </a:p>
        </p:txBody>
      </p:sp>
      <p:pic>
        <p:nvPicPr>
          <p:cNvPr id="13314" name="Picture 2" descr="AUGUST: OSAGE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3" y="2692399"/>
            <a:ext cx="4600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6411" y="5740400"/>
            <a:ext cx="3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design by </a:t>
            </a:r>
            <a:r>
              <a:rPr lang="en-US" dirty="0"/>
              <a:t>Mike </a:t>
            </a:r>
            <a:r>
              <a:rPr lang="en-US" dirty="0" err="1"/>
              <a:t>Strecher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1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UGUST: OSAGE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51" y="889356"/>
            <a:ext cx="7535887" cy="49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5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329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Variations in stage design of August: Osage County</vt:lpstr>
      <vt:lpstr>Introduction</vt:lpstr>
      <vt:lpstr>Challenges In Production</vt:lpstr>
      <vt:lpstr>Arthur Miller Theater production</vt:lpstr>
      <vt:lpstr>PowerPoint Presentation</vt:lpstr>
      <vt:lpstr>Keegan Theatre’s production</vt:lpstr>
      <vt:lpstr>PowerPoint Presentation</vt:lpstr>
      <vt:lpstr>Denton Community Theater production</vt:lpstr>
      <vt:lpstr>PowerPoint Presentation</vt:lpstr>
      <vt:lpstr>Everyman Theater production</vt:lpstr>
      <vt:lpstr>PowerPoint Presentation</vt:lpstr>
      <vt:lpstr>Alley Theater production</vt:lpstr>
      <vt:lpstr>PowerPoint Presentation</vt:lpstr>
      <vt:lpstr>The Warehouse Theater production</vt:lpstr>
      <vt:lpstr>PowerPoint Presentation</vt:lpstr>
      <vt:lpstr>Steppenwolf Theatre Company production</vt:lpstr>
      <vt:lpstr>PowerPoint Presentation</vt:lpstr>
      <vt:lpstr>Old Globe theater production</vt:lpstr>
      <vt:lpstr>PowerPoint Presentation</vt:lpstr>
      <vt:lpstr>How stage design compares to similar plays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Variations in stage design of August: Osage county</dc:title>
  <dc:creator>Joseph</dc:creator>
  <cp:lastModifiedBy>Joseph</cp:lastModifiedBy>
  <cp:revision>17</cp:revision>
  <dcterms:created xsi:type="dcterms:W3CDTF">2014-03-29T16:09:43Z</dcterms:created>
  <dcterms:modified xsi:type="dcterms:W3CDTF">2014-03-29T19:23:27Z</dcterms:modified>
</cp:coreProperties>
</file>